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89" r:id="rId3"/>
    <p:sldId id="259" r:id="rId4"/>
    <p:sldId id="278" r:id="rId5"/>
    <p:sldId id="279" r:id="rId6"/>
    <p:sldId id="258" r:id="rId7"/>
    <p:sldId id="273" r:id="rId8"/>
    <p:sldId id="269" r:id="rId9"/>
    <p:sldId id="270" r:id="rId10"/>
    <p:sldId id="271" r:id="rId11"/>
    <p:sldId id="282" r:id="rId12"/>
    <p:sldId id="283" r:id="rId13"/>
    <p:sldId id="274" r:id="rId14"/>
    <p:sldId id="280" r:id="rId15"/>
    <p:sldId id="284" r:id="rId16"/>
    <p:sldId id="285" r:id="rId17"/>
    <p:sldId id="268" r:id="rId18"/>
    <p:sldId id="286" r:id="rId19"/>
    <p:sldId id="288" r:id="rId20"/>
    <p:sldId id="281" r:id="rId21"/>
    <p:sldId id="29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5768"/>
  </p:normalViewPr>
  <p:slideViewPr>
    <p:cSldViewPr snapToGrid="0" snapToObjects="1">
      <p:cViewPr varScale="1">
        <p:scale>
          <a:sx n="76" d="100"/>
          <a:sy n="76" d="100"/>
        </p:scale>
        <p:origin x="21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A9BA8-B6B3-0947-8470-0ECF37A93AD9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0B281-4FD3-D649-8568-5D3287A5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0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Font typeface="Arial"/>
              <a:buChar char="•"/>
            </a:pPr>
            <a:r>
              <a:t>Your Name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Here to pitch Himalayas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Our firm’s slogan</a:t>
            </a:r>
          </a:p>
        </p:txBody>
      </p:sp>
    </p:spTree>
    <p:extLst>
      <p:ext uri="{BB962C8B-B14F-4D97-AF65-F5344CB8AC3E}">
        <p14:creationId xmlns:p14="http://schemas.microsoft.com/office/powerpoint/2010/main" val="279914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72633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137531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52596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483290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142308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405384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09719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4075378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186712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1697005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448320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693192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084103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A830-CF75-6244-9E71-C5424BC3C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5135D0-55D9-7D43-8558-AB9E521C4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2A4CB-1C6F-8748-B827-FD5CC64B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B5640-E8A7-B143-B95C-1EF3B775B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BCDB0-BDF1-C944-9D85-A7A2CC889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4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3477A-A07E-D541-B027-4DE05B84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C5E3D-27E3-234C-8984-714319DB8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FF13E-5565-B04F-A9EE-3EA69622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53460-949B-1649-AC8A-866DF1B2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F5DA4-3036-D649-A165-807A6981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09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BA3AE5-E263-2C4C-87CE-56DC11E15C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5EF4B-D8EE-F549-9417-6FC129B2B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3D0C8-7628-F54E-8A0A-DD8313E37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8C5DE-28B5-5F4C-928F-DDBA81D4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3F89B-B65B-3C44-A875-10884676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4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2CB2-F05E-964A-88D5-FDB4F12F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5D398-0EE6-1A47-8A95-863BA0B15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D1B2C-9D25-8F4F-9D87-96CA9F230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A66DE-5ED8-084F-923C-586ED3F3A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BE83F-8938-7740-AB2F-27E82BCD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0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65A8B-D401-0440-906F-A061E37C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58D50-229B-FD4B-95BD-2597788F2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8CF68-B443-C843-A748-3A43270C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51A8F-17E2-414E-978D-D4DFAC7F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1DFA4-7C82-DA43-B3A1-E14A1E31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18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43EB-606D-AA41-9D71-0157CF56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15C6D-9A89-DE43-B879-42949E265A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0A327-277E-D647-AF82-C25AE5BEA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C1B10-BB69-1E4D-96E8-3CF80693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86B9C-4CB8-5F42-857A-7CE0D89DE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861CC-D18C-F24A-8724-848AF399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59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8029-54F3-D743-AB2C-DBE5E590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3726F-5E8C-5146-BA82-9A6D0022A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52ED0-3A45-8140-B423-8D3331753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6E246E-4FAA-B94E-BEC3-D9F062CE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E1678-FEDD-9A40-A2CE-770BE68F8E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D9790C-E09B-9445-B084-C1E3483B1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F5CB5E-20BF-0A43-A8ED-02C8EEC2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A57E9F-F28D-2049-992F-91C78D6A4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56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5CE52-6F1D-7342-B24E-D29B695C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C70FF-5D5F-294A-A628-90710EA4E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E8F4E-32C2-854F-BADC-75CAED9E2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56401-DC4D-E34C-8A23-67D4DE7F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3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A67EC5-0D8D-074B-95A2-94FC5C963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EA0EEE-56F6-9541-BDBC-174F5C9FF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D2076-2162-0743-B1DF-47E208FF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99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F800-D882-7444-8812-34C123EE5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F7B7-D251-EB45-BDD6-617823C94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0743F-0FA0-B840-AE6B-8FC39BC57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C1635-6022-D44C-959B-20BC3FF1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0EE6D-FC7A-E548-9173-00A614EB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A4039-A3F4-D145-AD7B-B07B62B8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8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4BE5-160C-4541-BB2C-9B54B21F8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DB9BF-E810-EF4B-8F2C-26529733DF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B4091-17F6-244D-8B53-45FAAF4A6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3C725-81A7-4A4B-B172-E865980F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C53DB-0D25-C341-9786-EE7C92F7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81AD1-56EC-D04F-BE1F-C29D447B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6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1D7A3A-6ED5-5F4A-8E4F-5570431F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B89EC-C2CC-E241-9CBE-DA2FFBC76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21230-E1D6-6A45-B0F4-A5023E9D8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77942-5DD2-EE4B-B7BF-ECDFED401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BA6E4-DC0E-864D-93F6-027806F22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7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35.242.162.81:500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35.189.235.240:808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2.sv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6"/>
          <p:cNvSpPr txBox="1"/>
          <p:nvPr/>
        </p:nvSpPr>
        <p:spPr>
          <a:xfrm>
            <a:off x="3412271" y="3044280"/>
            <a:ext cx="536745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Shuaib Hussain</a:t>
            </a:r>
          </a:p>
        </p:txBody>
      </p:sp>
      <p:sp>
        <p:nvSpPr>
          <p:cNvPr id="135" name="TextBox 2"/>
          <p:cNvSpPr txBox="1"/>
          <p:nvPr/>
        </p:nvSpPr>
        <p:spPr>
          <a:xfrm>
            <a:off x="2619694" y="816963"/>
            <a:ext cx="6952612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4100" b="1"/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CRUD WEB APPLICATION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0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AAAC282-A63A-3D4B-9DAC-643963E7D81A}"/>
              </a:ext>
            </a:extLst>
          </p:cNvPr>
          <p:cNvSpPr/>
          <p:nvPr/>
        </p:nvSpPr>
        <p:spPr>
          <a:xfrm>
            <a:off x="2104845" y="3100079"/>
            <a:ext cx="2656929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the website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BBC6B72-C949-4C46-A488-6C81E74061DE}"/>
              </a:ext>
            </a:extLst>
          </p:cNvPr>
          <p:cNvSpPr/>
          <p:nvPr/>
        </p:nvSpPr>
        <p:spPr>
          <a:xfrm>
            <a:off x="838199" y="1825625"/>
            <a:ext cx="5181600" cy="864982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register if I am not a user sot that I can use all the features of the application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E6A7875-F66C-994D-AA29-71EA7DC45367}"/>
              </a:ext>
            </a:extLst>
          </p:cNvPr>
          <p:cNvSpPr/>
          <p:nvPr/>
        </p:nvSpPr>
        <p:spPr>
          <a:xfrm>
            <a:off x="2104845" y="4262198"/>
            <a:ext cx="2656929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the registration section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383D877-069C-F44C-92D8-A0435E033DA0}"/>
              </a:ext>
            </a:extLst>
          </p:cNvPr>
          <p:cNvSpPr/>
          <p:nvPr/>
        </p:nvSpPr>
        <p:spPr>
          <a:xfrm>
            <a:off x="2104845" y="5424317"/>
            <a:ext cx="2656929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Fill in the details and register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A94430-AD6B-CC40-AD00-B03C9CADBF2B}"/>
              </a:ext>
            </a:extLst>
          </p:cNvPr>
          <p:cNvCxnSpPr>
            <a:cxnSpLocks/>
            <a:stCxn id="11" idx="2"/>
            <a:endCxn id="24" idx="0"/>
          </p:cNvCxnSpPr>
          <p:nvPr/>
        </p:nvCxnSpPr>
        <p:spPr>
          <a:xfrm>
            <a:off x="3433310" y="3852725"/>
            <a:ext cx="0" cy="409473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67503C-CA6B-3F40-AFA5-6E867CACEA11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3433310" y="5014844"/>
            <a:ext cx="0" cy="409473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D84BDEB-B8CC-964D-BCDB-1962CDF146F9}"/>
              </a:ext>
            </a:extLst>
          </p:cNvPr>
          <p:cNvSpPr/>
          <p:nvPr/>
        </p:nvSpPr>
        <p:spPr>
          <a:xfrm>
            <a:off x="7395143" y="1825626"/>
            <a:ext cx="2808000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visits the website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33043BF-C3C5-9E4C-8D52-7BB6FAFD06FA}"/>
              </a:ext>
            </a:extLst>
          </p:cNvPr>
          <p:cNvSpPr/>
          <p:nvPr/>
        </p:nvSpPr>
        <p:spPr>
          <a:xfrm>
            <a:off x="7395143" y="3021909"/>
            <a:ext cx="2808000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Easily navigates to the registration section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618B315-9C9D-A14B-923D-FD46C6AAAB9D}"/>
              </a:ext>
            </a:extLst>
          </p:cNvPr>
          <p:cNvSpPr/>
          <p:nvPr/>
        </p:nvSpPr>
        <p:spPr>
          <a:xfrm>
            <a:off x="7395143" y="4218192"/>
            <a:ext cx="2807999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adds details and signs up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E3EFAA8-5B00-DC45-946B-D5EB26BAB678}"/>
              </a:ext>
            </a:extLst>
          </p:cNvPr>
          <p:cNvSpPr/>
          <p:nvPr/>
        </p:nvSpPr>
        <p:spPr>
          <a:xfrm>
            <a:off x="7395143" y="5414475"/>
            <a:ext cx="2807998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is satisfied with the ease of use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BDBF40-5BFB-4143-B2B8-C9C769F27B45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8799143" y="2588114"/>
            <a:ext cx="0" cy="4337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C7142B-7668-8744-A40D-0A6B44AAA684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8799143" y="3784397"/>
            <a:ext cx="0" cy="4337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0EF826-33B3-424C-AC94-1C1D56731B2A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8799142" y="4980680"/>
            <a:ext cx="1" cy="4337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Straight Connector 6">
            <a:extLst>
              <a:ext uri="{FF2B5EF4-FFF2-40B4-BE49-F238E27FC236}">
                <a16:creationId xmlns:a16="http://schemas.microsoft.com/office/drawing/2014/main" id="{C337FC12-675E-5E42-AC88-E95933D7C795}"/>
              </a:ext>
            </a:extLst>
          </p:cNvPr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918C6C5E-BF9F-EC45-BC0A-12B0E801D137}"/>
              </a:ext>
            </a:extLst>
          </p:cNvPr>
          <p:cNvSpPr txBox="1">
            <a:spLocks/>
          </p:cNvSpPr>
          <p:nvPr/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Login Epic: User Story and Use Case I</a:t>
            </a:r>
          </a:p>
        </p:txBody>
      </p:sp>
    </p:spTree>
    <p:extLst>
      <p:ext uri="{BB962C8B-B14F-4D97-AF65-F5344CB8AC3E}">
        <p14:creationId xmlns:p14="http://schemas.microsoft.com/office/powerpoint/2010/main" val="125077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6">
            <a:extLst>
              <a:ext uri="{FF2B5EF4-FFF2-40B4-BE49-F238E27FC236}">
                <a16:creationId xmlns:a16="http://schemas.microsoft.com/office/drawing/2014/main" id="{C337FC12-675E-5E42-AC88-E95933D7C795}"/>
              </a:ext>
            </a:extLst>
          </p:cNvPr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918C6C5E-BF9F-EC45-BC0A-12B0E801D137}"/>
              </a:ext>
            </a:extLst>
          </p:cNvPr>
          <p:cNvSpPr txBox="1">
            <a:spLocks/>
          </p:cNvSpPr>
          <p:nvPr/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Initial Entity Relationship Diagram</a:t>
            </a:r>
          </a:p>
        </p:txBody>
      </p:sp>
      <p:pic>
        <p:nvPicPr>
          <p:cNvPr id="28" name="Content Placeholder 5">
            <a:extLst>
              <a:ext uri="{FF2B5EF4-FFF2-40B4-BE49-F238E27FC236}">
                <a16:creationId xmlns:a16="http://schemas.microsoft.com/office/drawing/2014/main" id="{9700281F-3B5F-A446-AA2E-61DEF5CDE6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4569" t="33025" r="23297" b="32907"/>
          <a:stretch/>
        </p:blipFill>
        <p:spPr>
          <a:xfrm>
            <a:off x="3113437" y="2049378"/>
            <a:ext cx="5965126" cy="2759243"/>
          </a:xfrm>
        </p:spPr>
      </p:pic>
    </p:spTree>
    <p:extLst>
      <p:ext uri="{BB962C8B-B14F-4D97-AF65-F5344CB8AC3E}">
        <p14:creationId xmlns:p14="http://schemas.microsoft.com/office/powerpoint/2010/main" val="2062937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Box 8"/>
          <p:cNvSpPr txBox="1"/>
          <p:nvPr/>
        </p:nvSpPr>
        <p:spPr>
          <a:xfrm>
            <a:off x="2438400" y="4343400"/>
            <a:ext cx="731520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 web application that can add books and reviews was created</a:t>
            </a:r>
            <a:endParaRPr dirty="0"/>
          </a:p>
        </p:txBody>
      </p:sp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Project - Book Application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BABAA7-6AAF-0544-93CD-7BA1E2B0D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292" y="1717738"/>
            <a:ext cx="3889416" cy="24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45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6B62DB4-5BAC-D543-8178-048F97201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24" y="267702"/>
            <a:ext cx="10116152" cy="632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02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Risk Assessment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A5D60F-BDF3-C94F-B6C4-FA7526DE5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113" y="1534629"/>
            <a:ext cx="4911773" cy="472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00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8088827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Revised Entity Relationship Diagram</a:t>
            </a:r>
            <a:endParaRPr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D11992AE-BE12-754C-B377-D6259C3B5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13" t="34825" r="13322" b="34678"/>
          <a:stretch/>
        </p:blipFill>
        <p:spPr>
          <a:xfrm>
            <a:off x="1954582" y="2186739"/>
            <a:ext cx="8282836" cy="24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86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Test Log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26CF21-BE9D-8A42-A690-A30116149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298" b="39317"/>
          <a:stretch/>
        </p:blipFill>
        <p:spPr>
          <a:xfrm>
            <a:off x="4015065" y="1218364"/>
            <a:ext cx="4161870" cy="44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07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3EAF98-0D1C-9647-A9DA-01EB937B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Pipeline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7E5604C-A495-D844-8066-46D132D3FF17}"/>
              </a:ext>
            </a:extLst>
          </p:cNvPr>
          <p:cNvSpPr/>
          <p:nvPr/>
        </p:nvSpPr>
        <p:spPr>
          <a:xfrm>
            <a:off x="838200" y="1825625"/>
            <a:ext cx="2422585" cy="752646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Local Source Code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963267-903C-7741-B17E-F7C01AB2D08F}"/>
              </a:ext>
            </a:extLst>
          </p:cNvPr>
          <p:cNvSpPr/>
          <p:nvPr/>
        </p:nvSpPr>
        <p:spPr>
          <a:xfrm>
            <a:off x="4884707" y="1825625"/>
            <a:ext cx="2422585" cy="752646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VCS</a:t>
            </a:r>
          </a:p>
          <a:p>
            <a:pPr algn="ctr"/>
            <a:r>
              <a:rPr lang="en-US" b="1" dirty="0"/>
              <a:t>Git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9CFF94A-564E-4643-963A-36DB45EC67B2}"/>
              </a:ext>
            </a:extLst>
          </p:cNvPr>
          <p:cNvSpPr/>
          <p:nvPr/>
        </p:nvSpPr>
        <p:spPr>
          <a:xfrm>
            <a:off x="8931215" y="1825625"/>
            <a:ext cx="2422585" cy="752646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PM TOOL</a:t>
            </a:r>
          </a:p>
          <a:p>
            <a:pPr algn="ctr"/>
            <a:r>
              <a:rPr lang="en-US" b="1" dirty="0"/>
              <a:t>Trello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0410FD-30D9-C54A-A521-14D3B0C00F65}"/>
              </a:ext>
            </a:extLst>
          </p:cNvPr>
          <p:cNvSpPr/>
          <p:nvPr/>
        </p:nvSpPr>
        <p:spPr>
          <a:xfrm>
            <a:off x="4884706" y="3011571"/>
            <a:ext cx="2422585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CI SERVER</a:t>
            </a:r>
          </a:p>
          <a:p>
            <a:pPr algn="ctr"/>
            <a:r>
              <a:rPr lang="en-US" b="1" dirty="0"/>
              <a:t>Jenkins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4DD6702-416A-8A48-B174-1D7CC692C7B0}"/>
              </a:ext>
            </a:extLst>
          </p:cNvPr>
          <p:cNvSpPr/>
          <p:nvPr/>
        </p:nvSpPr>
        <p:spPr>
          <a:xfrm>
            <a:off x="8931215" y="3011571"/>
            <a:ext cx="2422585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 SERVER</a:t>
            </a:r>
          </a:p>
          <a:p>
            <a:pPr algn="ctr"/>
            <a:r>
              <a:rPr lang="en-US" b="1" dirty="0"/>
              <a:t>Python Instance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AFB36E-255C-5D49-8757-850A96908A9C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260785" y="2201948"/>
            <a:ext cx="1623922" cy="0"/>
          </a:xfrm>
          <a:prstGeom prst="straightConnector1">
            <a:avLst/>
          </a:prstGeom>
          <a:ln w="28575">
            <a:solidFill>
              <a:schemeClr val="tx1"/>
            </a:solidFill>
            <a:headEnd type="stealt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19E395-C52F-D34E-B82A-1C8369EA5A4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307292" y="2201948"/>
            <a:ext cx="162392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B76E54-3D6E-B243-8F7C-B16FE30DE718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6095999" y="2578271"/>
            <a:ext cx="1" cy="43330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6FAD88-ADA0-6E4B-B91D-FB3BCE854B8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7307291" y="3387894"/>
            <a:ext cx="162392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07A7ADC-CF34-BD4E-A2BF-7866BC1AB93C}"/>
              </a:ext>
            </a:extLst>
          </p:cNvPr>
          <p:cNvSpPr/>
          <p:nvPr/>
        </p:nvSpPr>
        <p:spPr>
          <a:xfrm>
            <a:off x="8931214" y="4197517"/>
            <a:ext cx="2422585" cy="77216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DATABASE</a:t>
            </a:r>
          </a:p>
          <a:p>
            <a:pPr algn="ctr"/>
            <a:r>
              <a:rPr lang="en-US" b="1" dirty="0"/>
              <a:t>SQL Instance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696D353-C8DA-4049-A8D2-C7CFBD2C9EB9}"/>
              </a:ext>
            </a:extLst>
          </p:cNvPr>
          <p:cNvCxnSpPr>
            <a:cxnSpLocks/>
            <a:stCxn id="13" idx="2"/>
            <a:endCxn id="34" idx="0"/>
          </p:cNvCxnSpPr>
          <p:nvPr/>
        </p:nvCxnSpPr>
        <p:spPr>
          <a:xfrm rot="5400000">
            <a:off x="9925858" y="3980867"/>
            <a:ext cx="433300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5CEF482-7E67-B846-BC15-09DD1921AE95}"/>
              </a:ext>
            </a:extLst>
          </p:cNvPr>
          <p:cNvSpPr/>
          <p:nvPr/>
        </p:nvSpPr>
        <p:spPr>
          <a:xfrm>
            <a:off x="838199" y="5402981"/>
            <a:ext cx="2422585" cy="7624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  <a:lumMod val="60000"/>
                </a:schemeClr>
              </a:gs>
              <a:gs pos="50000">
                <a:schemeClr val="accent6">
                  <a:shade val="67500"/>
                  <a:satMod val="115000"/>
                  <a:lumMod val="65000"/>
                </a:schemeClr>
              </a:gs>
              <a:gs pos="100000">
                <a:schemeClr val="accent6">
                  <a:shade val="100000"/>
                  <a:satMod val="115000"/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Environment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7F3B2D7-C7FA-FF4C-A609-FDA9B44EC9FD}"/>
              </a:ext>
            </a:extLst>
          </p:cNvPr>
          <p:cNvSpPr/>
          <p:nvPr/>
        </p:nvSpPr>
        <p:spPr>
          <a:xfrm>
            <a:off x="4884706" y="5402981"/>
            <a:ext cx="2422585" cy="7624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  <a:lumMod val="60000"/>
                </a:schemeClr>
              </a:gs>
              <a:gs pos="50000">
                <a:schemeClr val="accent6">
                  <a:shade val="67500"/>
                  <a:satMod val="115000"/>
                  <a:lumMod val="65000"/>
                </a:schemeClr>
              </a:gs>
              <a:gs pos="100000">
                <a:schemeClr val="accent6">
                  <a:shade val="100000"/>
                  <a:satMod val="115000"/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 Environment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A01B8D9-2AD9-F54E-827D-7C16B2B48DB5}"/>
              </a:ext>
            </a:extLst>
          </p:cNvPr>
          <p:cNvCxnSpPr>
            <a:cxnSpLocks/>
            <a:stCxn id="12" idx="2"/>
            <a:endCxn id="23" idx="0"/>
          </p:cNvCxnSpPr>
          <p:nvPr/>
        </p:nvCxnSpPr>
        <p:spPr>
          <a:xfrm rot="5400000">
            <a:off x="3253364" y="2560346"/>
            <a:ext cx="1638764" cy="404650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A646473-C5EF-4C45-BD49-061EB955A749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260784" y="5784225"/>
            <a:ext cx="16239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761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Demonstration - Application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B5EC47-B087-4849-90DC-277915FBE352}"/>
              </a:ext>
            </a:extLst>
          </p:cNvPr>
          <p:cNvSpPr/>
          <p:nvPr/>
        </p:nvSpPr>
        <p:spPr>
          <a:xfrm>
            <a:off x="4704722" y="3244334"/>
            <a:ext cx="2782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>
                <a:hlinkClick r:id="rId3"/>
              </a:rPr>
              <a:t>35.242.162.81:5000/</a:t>
            </a:r>
            <a:endParaRPr lang="en-US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875A4981-1CA9-274B-A340-D5A58A484092}"/>
              </a:ext>
            </a:extLst>
          </p:cNvPr>
          <p:cNvSpPr txBox="1"/>
          <p:nvPr/>
        </p:nvSpPr>
        <p:spPr>
          <a:xfrm>
            <a:off x="2438400" y="2490370"/>
            <a:ext cx="731520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/>
              <a:t>Web Application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028104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Demonstration - Jenkins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B5EC47-B087-4849-90DC-277915FBE352}"/>
              </a:ext>
            </a:extLst>
          </p:cNvPr>
          <p:cNvSpPr/>
          <p:nvPr/>
        </p:nvSpPr>
        <p:spPr>
          <a:xfrm>
            <a:off x="4704722" y="3244334"/>
            <a:ext cx="2899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http://35.189.235.240:8080/</a:t>
            </a:r>
            <a:endParaRPr lang="en-US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875A4981-1CA9-274B-A340-D5A58A484092}"/>
              </a:ext>
            </a:extLst>
          </p:cNvPr>
          <p:cNvSpPr txBox="1"/>
          <p:nvPr/>
        </p:nvSpPr>
        <p:spPr>
          <a:xfrm>
            <a:off x="2438400" y="2490370"/>
            <a:ext cx="731520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/>
              <a:t>Continuous Deployment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859821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2055-FA78-4D44-939E-B6CB53A8E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Program Overview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Further Improvements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43B2E6B-91A3-844E-A7CC-DBB2FF03C85C}"/>
              </a:ext>
            </a:extLst>
          </p:cNvPr>
          <p:cNvSpPr txBox="1">
            <a:spLocks/>
          </p:cNvSpPr>
          <p:nvPr/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855285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2055-FA78-4D44-939E-B6CB53A8E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IAM Policies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 – name, genre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tests – Including tests after log in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security – Dummy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of the book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Usernames/Names next to reviews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43B2E6B-91A3-844E-A7CC-DBB2FF03C85C}"/>
              </a:ext>
            </a:extLst>
          </p:cNvPr>
          <p:cNvSpPr txBox="1">
            <a:spLocks/>
          </p:cNvSpPr>
          <p:nvPr/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235409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2055-FA78-4D44-939E-B6CB53A8E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7367" y="2987146"/>
            <a:ext cx="4377267" cy="883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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7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Program Overview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993BBF-4401-474C-B7D6-26FEBC1E7B76}"/>
              </a:ext>
            </a:extLst>
          </p:cNvPr>
          <p:cNvGrpSpPr>
            <a:grpSpLocks noChangeAspect="1"/>
          </p:cNvGrpSpPr>
          <p:nvPr/>
        </p:nvGrpSpPr>
        <p:grpSpPr>
          <a:xfrm>
            <a:off x="3790783" y="1886471"/>
            <a:ext cx="1383871" cy="1258614"/>
            <a:chOff x="321393" y="3483485"/>
            <a:chExt cx="914400" cy="831635"/>
          </a:xfrm>
        </p:grpSpPr>
        <p:sp>
          <p:nvSpPr>
            <p:cNvPr id="9" name="Freeform 212">
              <a:extLst>
                <a:ext uri="{FF2B5EF4-FFF2-40B4-BE49-F238E27FC236}">
                  <a16:creationId xmlns:a16="http://schemas.microsoft.com/office/drawing/2014/main" id="{FDDDD67A-87A7-B341-BB86-B034CBBB7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393" y="3483485"/>
              <a:ext cx="914400" cy="831635"/>
            </a:xfrm>
            <a:custGeom>
              <a:avLst/>
              <a:gdLst/>
              <a:ahLst/>
              <a:cxnLst>
                <a:cxn ang="0">
                  <a:pos x="502" y="90"/>
                </a:cxn>
                <a:cxn ang="0">
                  <a:pos x="443" y="449"/>
                </a:cxn>
                <a:cxn ang="0">
                  <a:pos x="83" y="390"/>
                </a:cxn>
                <a:cxn ang="0">
                  <a:pos x="142" y="30"/>
                </a:cxn>
                <a:cxn ang="0">
                  <a:pos x="163" y="17"/>
                </a:cxn>
                <a:cxn ang="0">
                  <a:pos x="161" y="45"/>
                </a:cxn>
                <a:cxn ang="0">
                  <a:pos x="156" y="49"/>
                </a:cxn>
                <a:cxn ang="0">
                  <a:pos x="101" y="377"/>
                </a:cxn>
                <a:cxn ang="0">
                  <a:pos x="430" y="431"/>
                </a:cxn>
                <a:cxn ang="0">
                  <a:pos x="484" y="103"/>
                </a:cxn>
                <a:cxn ang="0">
                  <a:pos x="411" y="37"/>
                </a:cxn>
                <a:cxn ang="0">
                  <a:pos x="400" y="51"/>
                </a:cxn>
                <a:cxn ang="0">
                  <a:pos x="381" y="0"/>
                </a:cxn>
                <a:cxn ang="0">
                  <a:pos x="435" y="4"/>
                </a:cxn>
                <a:cxn ang="0">
                  <a:pos x="424" y="18"/>
                </a:cxn>
                <a:cxn ang="0">
                  <a:pos x="502" y="90"/>
                </a:cxn>
              </a:cxnLst>
              <a:rect l="0" t="0" r="r" b="b"/>
              <a:pathLst>
                <a:path w="585" h="532">
                  <a:moveTo>
                    <a:pt x="502" y="90"/>
                  </a:moveTo>
                  <a:cubicBezTo>
                    <a:pt x="585" y="205"/>
                    <a:pt x="558" y="366"/>
                    <a:pt x="443" y="449"/>
                  </a:cubicBezTo>
                  <a:cubicBezTo>
                    <a:pt x="327" y="532"/>
                    <a:pt x="166" y="506"/>
                    <a:pt x="83" y="390"/>
                  </a:cubicBezTo>
                  <a:cubicBezTo>
                    <a:pt x="0" y="274"/>
                    <a:pt x="27" y="113"/>
                    <a:pt x="142" y="30"/>
                  </a:cubicBezTo>
                  <a:cubicBezTo>
                    <a:pt x="149" y="26"/>
                    <a:pt x="156" y="21"/>
                    <a:pt x="163" y="17"/>
                  </a:cubicBezTo>
                  <a:cubicBezTo>
                    <a:pt x="161" y="45"/>
                    <a:pt x="161" y="45"/>
                    <a:pt x="161" y="45"/>
                  </a:cubicBezTo>
                  <a:cubicBezTo>
                    <a:pt x="159" y="46"/>
                    <a:pt x="157" y="47"/>
                    <a:pt x="156" y="49"/>
                  </a:cubicBezTo>
                  <a:cubicBezTo>
                    <a:pt x="50" y="124"/>
                    <a:pt x="26" y="271"/>
                    <a:pt x="101" y="377"/>
                  </a:cubicBezTo>
                  <a:cubicBezTo>
                    <a:pt x="177" y="482"/>
                    <a:pt x="324" y="507"/>
                    <a:pt x="430" y="431"/>
                  </a:cubicBezTo>
                  <a:cubicBezTo>
                    <a:pt x="535" y="355"/>
                    <a:pt x="559" y="208"/>
                    <a:pt x="484" y="103"/>
                  </a:cubicBezTo>
                  <a:cubicBezTo>
                    <a:pt x="464" y="75"/>
                    <a:pt x="439" y="53"/>
                    <a:pt x="411" y="37"/>
                  </a:cubicBezTo>
                  <a:cubicBezTo>
                    <a:pt x="400" y="51"/>
                    <a:pt x="400" y="51"/>
                    <a:pt x="400" y="51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435" y="4"/>
                    <a:pt x="435" y="4"/>
                    <a:pt x="435" y="4"/>
                  </a:cubicBezTo>
                  <a:cubicBezTo>
                    <a:pt x="424" y="18"/>
                    <a:pt x="424" y="18"/>
                    <a:pt x="424" y="18"/>
                  </a:cubicBezTo>
                  <a:cubicBezTo>
                    <a:pt x="454" y="36"/>
                    <a:pt x="481" y="60"/>
                    <a:pt x="502" y="9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13">
              <a:extLst>
                <a:ext uri="{FF2B5EF4-FFF2-40B4-BE49-F238E27FC236}">
                  <a16:creationId xmlns:a16="http://schemas.microsoft.com/office/drawing/2014/main" id="{4C6C54E9-2967-B941-A9A7-EDB22A801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703" y="3867932"/>
              <a:ext cx="229601" cy="200233"/>
            </a:xfrm>
            <a:custGeom>
              <a:avLst/>
              <a:gdLst/>
              <a:ahLst/>
              <a:cxnLst>
                <a:cxn ang="0">
                  <a:pos x="147" y="42"/>
                </a:cxn>
                <a:cxn ang="0">
                  <a:pos x="147" y="82"/>
                </a:cxn>
                <a:cxn ang="0">
                  <a:pos x="70" y="128"/>
                </a:cxn>
                <a:cxn ang="0">
                  <a:pos x="61" y="128"/>
                </a:cxn>
                <a:cxn ang="0">
                  <a:pos x="36" y="126"/>
                </a:cxn>
                <a:cxn ang="0">
                  <a:pos x="41" y="111"/>
                </a:cxn>
                <a:cxn ang="0">
                  <a:pos x="41" y="61"/>
                </a:cxn>
                <a:cxn ang="0">
                  <a:pos x="0" y="15"/>
                </a:cxn>
                <a:cxn ang="0">
                  <a:pos x="32" y="0"/>
                </a:cxn>
                <a:cxn ang="0">
                  <a:pos x="66" y="17"/>
                </a:cxn>
                <a:cxn ang="0">
                  <a:pos x="99" y="0"/>
                </a:cxn>
                <a:cxn ang="0">
                  <a:pos x="147" y="42"/>
                </a:cxn>
              </a:cxnLst>
              <a:rect l="0" t="0" r="r" b="b"/>
              <a:pathLst>
                <a:path w="147" h="128">
                  <a:moveTo>
                    <a:pt x="147" y="42"/>
                  </a:moveTo>
                  <a:cubicBezTo>
                    <a:pt x="147" y="82"/>
                    <a:pt x="147" y="82"/>
                    <a:pt x="147" y="82"/>
                  </a:cubicBezTo>
                  <a:cubicBezTo>
                    <a:pt x="147" y="82"/>
                    <a:pt x="143" y="128"/>
                    <a:pt x="70" y="128"/>
                  </a:cubicBezTo>
                  <a:cubicBezTo>
                    <a:pt x="61" y="128"/>
                    <a:pt x="61" y="128"/>
                    <a:pt x="61" y="128"/>
                  </a:cubicBezTo>
                  <a:cubicBezTo>
                    <a:pt x="52" y="128"/>
                    <a:pt x="43" y="128"/>
                    <a:pt x="36" y="126"/>
                  </a:cubicBezTo>
                  <a:cubicBezTo>
                    <a:pt x="40" y="118"/>
                    <a:pt x="41" y="111"/>
                    <a:pt x="41" y="111"/>
                  </a:cubicBezTo>
                  <a:cubicBezTo>
                    <a:pt x="41" y="111"/>
                    <a:pt x="41" y="111"/>
                    <a:pt x="41" y="61"/>
                  </a:cubicBezTo>
                  <a:cubicBezTo>
                    <a:pt x="41" y="38"/>
                    <a:pt x="21" y="24"/>
                    <a:pt x="0" y="15"/>
                  </a:cubicBezTo>
                  <a:cubicBezTo>
                    <a:pt x="9" y="8"/>
                    <a:pt x="21" y="4"/>
                    <a:pt x="32" y="0"/>
                  </a:cubicBezTo>
                  <a:cubicBezTo>
                    <a:pt x="38" y="10"/>
                    <a:pt x="51" y="17"/>
                    <a:pt x="66" y="17"/>
                  </a:cubicBezTo>
                  <a:cubicBezTo>
                    <a:pt x="81" y="17"/>
                    <a:pt x="94" y="10"/>
                    <a:pt x="99" y="0"/>
                  </a:cubicBezTo>
                  <a:cubicBezTo>
                    <a:pt x="121" y="6"/>
                    <a:pt x="147" y="18"/>
                    <a:pt x="147" y="42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214">
              <a:extLst>
                <a:ext uri="{FF2B5EF4-FFF2-40B4-BE49-F238E27FC236}">
                  <a16:creationId xmlns:a16="http://schemas.microsoft.com/office/drawing/2014/main" id="{E9DEB3DC-6915-A947-925F-C97902578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763" y="3723765"/>
              <a:ext cx="102787" cy="14283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66" y="46"/>
                </a:cxn>
                <a:cxn ang="0">
                  <a:pos x="33" y="91"/>
                </a:cxn>
                <a:cxn ang="0">
                  <a:pos x="0" y="46"/>
                </a:cxn>
                <a:cxn ang="0">
                  <a:pos x="33" y="0"/>
                </a:cxn>
              </a:cxnLst>
              <a:rect l="0" t="0" r="r" b="b"/>
              <a:pathLst>
                <a:path w="66" h="91">
                  <a:moveTo>
                    <a:pt x="33" y="0"/>
                  </a:moveTo>
                  <a:cubicBezTo>
                    <a:pt x="62" y="0"/>
                    <a:pt x="66" y="20"/>
                    <a:pt x="66" y="46"/>
                  </a:cubicBezTo>
                  <a:cubicBezTo>
                    <a:pt x="66" y="71"/>
                    <a:pt x="45" y="91"/>
                    <a:pt x="33" y="91"/>
                  </a:cubicBezTo>
                  <a:cubicBezTo>
                    <a:pt x="21" y="91"/>
                    <a:pt x="0" y="71"/>
                    <a:pt x="0" y="46"/>
                  </a:cubicBezTo>
                  <a:cubicBezTo>
                    <a:pt x="0" y="20"/>
                    <a:pt x="4" y="0"/>
                    <a:pt x="33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215">
              <a:extLst>
                <a:ext uri="{FF2B5EF4-FFF2-40B4-BE49-F238E27FC236}">
                  <a16:creationId xmlns:a16="http://schemas.microsoft.com/office/drawing/2014/main" id="{BC98ABEF-FA11-A345-851F-78CB1BCC9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052" y="3614304"/>
              <a:ext cx="69414" cy="97447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44" y="31"/>
                </a:cxn>
                <a:cxn ang="0">
                  <a:pos x="22" y="62"/>
                </a:cxn>
                <a:cxn ang="0">
                  <a:pos x="0" y="31"/>
                </a:cxn>
                <a:cxn ang="0">
                  <a:pos x="22" y="0"/>
                </a:cxn>
              </a:cxnLst>
              <a:rect l="0" t="0" r="r" b="b"/>
              <a:pathLst>
                <a:path w="44" h="62">
                  <a:moveTo>
                    <a:pt x="22" y="0"/>
                  </a:moveTo>
                  <a:cubicBezTo>
                    <a:pt x="41" y="0"/>
                    <a:pt x="44" y="14"/>
                    <a:pt x="44" y="31"/>
                  </a:cubicBezTo>
                  <a:cubicBezTo>
                    <a:pt x="44" y="48"/>
                    <a:pt x="30" y="62"/>
                    <a:pt x="22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3" y="0"/>
                    <a:pt x="22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216">
              <a:extLst>
                <a:ext uri="{FF2B5EF4-FFF2-40B4-BE49-F238E27FC236}">
                  <a16:creationId xmlns:a16="http://schemas.microsoft.com/office/drawing/2014/main" id="{4AFB9F33-2C0C-C24E-8AFD-6AEAD7CDF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57" y="3891960"/>
              <a:ext cx="288336" cy="230936"/>
            </a:xfrm>
            <a:custGeom>
              <a:avLst/>
              <a:gdLst/>
              <a:ahLst/>
              <a:cxnLst>
                <a:cxn ang="0">
                  <a:pos x="185" y="48"/>
                </a:cxn>
                <a:cxn ang="0">
                  <a:pos x="185" y="94"/>
                </a:cxn>
                <a:cxn ang="0">
                  <a:pos x="98" y="147"/>
                </a:cxn>
                <a:cxn ang="0">
                  <a:pos x="87" y="147"/>
                </a:cxn>
                <a:cxn ang="0">
                  <a:pos x="0" y="94"/>
                </a:cxn>
                <a:cxn ang="0">
                  <a:pos x="0" y="48"/>
                </a:cxn>
                <a:cxn ang="0">
                  <a:pos x="54" y="0"/>
                </a:cxn>
                <a:cxn ang="0">
                  <a:pos x="93" y="20"/>
                </a:cxn>
                <a:cxn ang="0">
                  <a:pos x="131" y="0"/>
                </a:cxn>
                <a:cxn ang="0">
                  <a:pos x="185" y="48"/>
                </a:cxn>
              </a:cxnLst>
              <a:rect l="0" t="0" r="r" b="b"/>
              <a:pathLst>
                <a:path w="185" h="147">
                  <a:moveTo>
                    <a:pt x="185" y="48"/>
                  </a:moveTo>
                  <a:cubicBezTo>
                    <a:pt x="185" y="94"/>
                    <a:pt x="185" y="94"/>
                    <a:pt x="185" y="94"/>
                  </a:cubicBezTo>
                  <a:cubicBezTo>
                    <a:pt x="185" y="94"/>
                    <a:pt x="181" y="147"/>
                    <a:pt x="98" y="147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4" y="147"/>
                    <a:pt x="0" y="94"/>
                    <a:pt x="0" y="94"/>
                  </a:cubicBezTo>
                  <a:cubicBezTo>
                    <a:pt x="0" y="94"/>
                    <a:pt x="0" y="94"/>
                    <a:pt x="0" y="48"/>
                  </a:cubicBezTo>
                  <a:cubicBezTo>
                    <a:pt x="0" y="21"/>
                    <a:pt x="30" y="7"/>
                    <a:pt x="54" y="0"/>
                  </a:cubicBezTo>
                  <a:cubicBezTo>
                    <a:pt x="61" y="12"/>
                    <a:pt x="76" y="20"/>
                    <a:pt x="93" y="20"/>
                  </a:cubicBezTo>
                  <a:cubicBezTo>
                    <a:pt x="110" y="20"/>
                    <a:pt x="124" y="12"/>
                    <a:pt x="131" y="0"/>
                  </a:cubicBezTo>
                  <a:cubicBezTo>
                    <a:pt x="156" y="7"/>
                    <a:pt x="185" y="21"/>
                    <a:pt x="185" y="48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217">
              <a:extLst>
                <a:ext uri="{FF2B5EF4-FFF2-40B4-BE49-F238E27FC236}">
                  <a16:creationId xmlns:a16="http://schemas.microsoft.com/office/drawing/2014/main" id="{188A9CB8-0EF5-854B-BFC0-2BF91F880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800" y="3654351"/>
              <a:ext cx="216252" cy="153512"/>
            </a:xfrm>
            <a:custGeom>
              <a:avLst/>
              <a:gdLst/>
              <a:ahLst/>
              <a:cxnLst>
                <a:cxn ang="0">
                  <a:pos x="139" y="36"/>
                </a:cxn>
                <a:cxn ang="0">
                  <a:pos x="139" y="70"/>
                </a:cxn>
                <a:cxn ang="0">
                  <a:pos x="120" y="98"/>
                </a:cxn>
                <a:cxn ang="0">
                  <a:pos x="70" y="32"/>
                </a:cxn>
                <a:cxn ang="0">
                  <a:pos x="19" y="98"/>
                </a:cxn>
                <a:cxn ang="0">
                  <a:pos x="0" y="70"/>
                </a:cxn>
                <a:cxn ang="0">
                  <a:pos x="0" y="36"/>
                </a:cxn>
                <a:cxn ang="0">
                  <a:pos x="41" y="0"/>
                </a:cxn>
                <a:cxn ang="0">
                  <a:pos x="70" y="14"/>
                </a:cxn>
                <a:cxn ang="0">
                  <a:pos x="98" y="0"/>
                </a:cxn>
                <a:cxn ang="0">
                  <a:pos x="139" y="36"/>
                </a:cxn>
              </a:cxnLst>
              <a:rect l="0" t="0" r="r" b="b"/>
              <a:pathLst>
                <a:path w="139" h="98">
                  <a:moveTo>
                    <a:pt x="139" y="36"/>
                  </a:moveTo>
                  <a:cubicBezTo>
                    <a:pt x="139" y="70"/>
                    <a:pt x="139" y="70"/>
                    <a:pt x="139" y="70"/>
                  </a:cubicBezTo>
                  <a:cubicBezTo>
                    <a:pt x="139" y="70"/>
                    <a:pt x="138" y="86"/>
                    <a:pt x="120" y="98"/>
                  </a:cubicBezTo>
                  <a:cubicBezTo>
                    <a:pt x="120" y="61"/>
                    <a:pt x="112" y="32"/>
                    <a:pt x="70" y="32"/>
                  </a:cubicBezTo>
                  <a:cubicBezTo>
                    <a:pt x="27" y="32"/>
                    <a:pt x="19" y="61"/>
                    <a:pt x="19" y="98"/>
                  </a:cubicBezTo>
                  <a:cubicBezTo>
                    <a:pt x="2" y="86"/>
                    <a:pt x="0" y="70"/>
                    <a:pt x="0" y="70"/>
                  </a:cubicBezTo>
                  <a:cubicBezTo>
                    <a:pt x="0" y="70"/>
                    <a:pt x="0" y="70"/>
                    <a:pt x="0" y="36"/>
                  </a:cubicBezTo>
                  <a:cubicBezTo>
                    <a:pt x="0" y="15"/>
                    <a:pt x="22" y="5"/>
                    <a:pt x="41" y="0"/>
                  </a:cubicBezTo>
                  <a:cubicBezTo>
                    <a:pt x="46" y="9"/>
                    <a:pt x="57" y="14"/>
                    <a:pt x="70" y="14"/>
                  </a:cubicBezTo>
                  <a:cubicBezTo>
                    <a:pt x="82" y="14"/>
                    <a:pt x="93" y="9"/>
                    <a:pt x="98" y="0"/>
                  </a:cubicBezTo>
                  <a:cubicBezTo>
                    <a:pt x="117" y="5"/>
                    <a:pt x="139" y="15"/>
                    <a:pt x="139" y="36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218">
              <a:extLst>
                <a:ext uri="{FF2B5EF4-FFF2-40B4-BE49-F238E27FC236}">
                  <a16:creationId xmlns:a16="http://schemas.microsoft.com/office/drawing/2014/main" id="{57D5DAD9-56B3-1E40-93EA-3386F7EE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190" y="3726434"/>
              <a:ext cx="117470" cy="164192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75" y="52"/>
                </a:cxn>
                <a:cxn ang="0">
                  <a:pos x="38" y="105"/>
                </a:cxn>
                <a:cxn ang="0">
                  <a:pos x="0" y="52"/>
                </a:cxn>
                <a:cxn ang="0">
                  <a:pos x="38" y="0"/>
                </a:cxn>
              </a:cxnLst>
              <a:rect l="0" t="0" r="r" b="b"/>
              <a:pathLst>
                <a:path w="75" h="105">
                  <a:moveTo>
                    <a:pt x="38" y="0"/>
                  </a:moveTo>
                  <a:cubicBezTo>
                    <a:pt x="71" y="0"/>
                    <a:pt x="75" y="24"/>
                    <a:pt x="75" y="52"/>
                  </a:cubicBezTo>
                  <a:cubicBezTo>
                    <a:pt x="75" y="81"/>
                    <a:pt x="51" y="105"/>
                    <a:pt x="38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5" y="0"/>
                    <a:pt x="38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219">
              <a:extLst>
                <a:ext uri="{FF2B5EF4-FFF2-40B4-BE49-F238E27FC236}">
                  <a16:creationId xmlns:a16="http://schemas.microsoft.com/office/drawing/2014/main" id="{D6BEB70F-E339-CD4D-B9C6-FA9731021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874" y="3531541"/>
              <a:ext cx="88103" cy="121475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57" y="39"/>
                </a:cxn>
                <a:cxn ang="0">
                  <a:pos x="29" y="78"/>
                </a:cxn>
                <a:cxn ang="0">
                  <a:pos x="0" y="39"/>
                </a:cxn>
                <a:cxn ang="0">
                  <a:pos x="29" y="0"/>
                </a:cxn>
              </a:cxnLst>
              <a:rect l="0" t="0" r="r" b="b"/>
              <a:pathLst>
                <a:path w="57" h="78">
                  <a:moveTo>
                    <a:pt x="29" y="0"/>
                  </a:moveTo>
                  <a:cubicBezTo>
                    <a:pt x="53" y="0"/>
                    <a:pt x="57" y="17"/>
                    <a:pt x="57" y="39"/>
                  </a:cubicBezTo>
                  <a:cubicBezTo>
                    <a:pt x="57" y="60"/>
                    <a:pt x="39" y="78"/>
                    <a:pt x="29" y="78"/>
                  </a:cubicBez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4" y="0"/>
                    <a:pt x="29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220">
              <a:extLst>
                <a:ext uri="{FF2B5EF4-FFF2-40B4-BE49-F238E27FC236}">
                  <a16:creationId xmlns:a16="http://schemas.microsoft.com/office/drawing/2014/main" id="{9DD63A45-7939-6242-87EB-A75C7F436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720" y="3614304"/>
              <a:ext cx="69414" cy="97447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44" y="31"/>
                </a:cxn>
                <a:cxn ang="0">
                  <a:pos x="22" y="62"/>
                </a:cxn>
                <a:cxn ang="0">
                  <a:pos x="0" y="31"/>
                </a:cxn>
                <a:cxn ang="0">
                  <a:pos x="22" y="0"/>
                </a:cxn>
              </a:cxnLst>
              <a:rect l="0" t="0" r="r" b="b"/>
              <a:pathLst>
                <a:path w="44" h="62">
                  <a:moveTo>
                    <a:pt x="22" y="0"/>
                  </a:moveTo>
                  <a:cubicBezTo>
                    <a:pt x="41" y="0"/>
                    <a:pt x="44" y="14"/>
                    <a:pt x="44" y="31"/>
                  </a:cubicBezTo>
                  <a:cubicBezTo>
                    <a:pt x="44" y="48"/>
                    <a:pt x="30" y="62"/>
                    <a:pt x="22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2" y="0"/>
                    <a:pt x="22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221">
              <a:extLst>
                <a:ext uri="{FF2B5EF4-FFF2-40B4-BE49-F238E27FC236}">
                  <a16:creationId xmlns:a16="http://schemas.microsoft.com/office/drawing/2014/main" id="{239A9FF1-C637-BB44-83E5-6E386E1D7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12" y="3866598"/>
              <a:ext cx="229601" cy="198899"/>
            </a:xfrm>
            <a:custGeom>
              <a:avLst/>
              <a:gdLst/>
              <a:ahLst/>
              <a:cxnLst>
                <a:cxn ang="0">
                  <a:pos x="114" y="0"/>
                </a:cxn>
                <a:cxn ang="0">
                  <a:pos x="147" y="15"/>
                </a:cxn>
                <a:cxn ang="0">
                  <a:pos x="106" y="61"/>
                </a:cxn>
                <a:cxn ang="0">
                  <a:pos x="106" y="111"/>
                </a:cxn>
                <a:cxn ang="0">
                  <a:pos x="110" y="126"/>
                </a:cxn>
                <a:cxn ang="0">
                  <a:pos x="85" y="128"/>
                </a:cxn>
                <a:cxn ang="0">
                  <a:pos x="76" y="128"/>
                </a:cxn>
                <a:cxn ang="0">
                  <a:pos x="0" y="82"/>
                </a:cxn>
                <a:cxn ang="0">
                  <a:pos x="0" y="42"/>
                </a:cxn>
                <a:cxn ang="0">
                  <a:pos x="47" y="0"/>
                </a:cxn>
                <a:cxn ang="0">
                  <a:pos x="81" y="17"/>
                </a:cxn>
                <a:cxn ang="0">
                  <a:pos x="114" y="0"/>
                </a:cxn>
              </a:cxnLst>
              <a:rect l="0" t="0" r="r" b="b"/>
              <a:pathLst>
                <a:path w="147" h="128">
                  <a:moveTo>
                    <a:pt x="114" y="0"/>
                  </a:moveTo>
                  <a:cubicBezTo>
                    <a:pt x="125" y="3"/>
                    <a:pt x="138" y="8"/>
                    <a:pt x="147" y="15"/>
                  </a:cubicBezTo>
                  <a:cubicBezTo>
                    <a:pt x="125" y="24"/>
                    <a:pt x="106" y="38"/>
                    <a:pt x="106" y="61"/>
                  </a:cubicBezTo>
                  <a:cubicBezTo>
                    <a:pt x="106" y="111"/>
                    <a:pt x="106" y="111"/>
                    <a:pt x="106" y="111"/>
                  </a:cubicBezTo>
                  <a:cubicBezTo>
                    <a:pt x="106" y="111"/>
                    <a:pt x="106" y="117"/>
                    <a:pt x="110" y="126"/>
                  </a:cubicBezTo>
                  <a:cubicBezTo>
                    <a:pt x="103" y="127"/>
                    <a:pt x="95" y="128"/>
                    <a:pt x="85" y="12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4" y="128"/>
                    <a:pt x="0" y="82"/>
                    <a:pt x="0" y="82"/>
                  </a:cubicBezTo>
                  <a:cubicBezTo>
                    <a:pt x="0" y="82"/>
                    <a:pt x="0" y="82"/>
                    <a:pt x="0" y="42"/>
                  </a:cubicBezTo>
                  <a:cubicBezTo>
                    <a:pt x="0" y="18"/>
                    <a:pt x="26" y="6"/>
                    <a:pt x="47" y="0"/>
                  </a:cubicBezTo>
                  <a:cubicBezTo>
                    <a:pt x="53" y="10"/>
                    <a:pt x="66" y="17"/>
                    <a:pt x="81" y="17"/>
                  </a:cubicBezTo>
                  <a:cubicBezTo>
                    <a:pt x="96" y="17"/>
                    <a:pt x="108" y="10"/>
                    <a:pt x="114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222">
              <a:extLst>
                <a:ext uri="{FF2B5EF4-FFF2-40B4-BE49-F238E27FC236}">
                  <a16:creationId xmlns:a16="http://schemas.microsoft.com/office/drawing/2014/main" id="{BAF0EDAA-86D8-1648-B65E-B1F51EE6E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966" y="3722430"/>
              <a:ext cx="102787" cy="14149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66" y="45"/>
                </a:cxn>
                <a:cxn ang="0">
                  <a:pos x="33" y="91"/>
                </a:cxn>
                <a:cxn ang="0">
                  <a:pos x="0" y="45"/>
                </a:cxn>
                <a:cxn ang="0">
                  <a:pos x="33" y="0"/>
                </a:cxn>
              </a:cxnLst>
              <a:rect l="0" t="0" r="r" b="b"/>
              <a:pathLst>
                <a:path w="66" h="91">
                  <a:moveTo>
                    <a:pt x="33" y="0"/>
                  </a:moveTo>
                  <a:cubicBezTo>
                    <a:pt x="61" y="0"/>
                    <a:pt x="66" y="20"/>
                    <a:pt x="66" y="45"/>
                  </a:cubicBezTo>
                  <a:cubicBezTo>
                    <a:pt x="66" y="70"/>
                    <a:pt x="45" y="91"/>
                    <a:pt x="33" y="91"/>
                  </a:cubicBezTo>
                  <a:cubicBezTo>
                    <a:pt x="21" y="91"/>
                    <a:pt x="0" y="70"/>
                    <a:pt x="0" y="45"/>
                  </a:cubicBezTo>
                  <a:cubicBezTo>
                    <a:pt x="0" y="20"/>
                    <a:pt x="4" y="0"/>
                    <a:pt x="33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07AD09E-A889-AC4D-BFE0-9074D5F0A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325" y="1980297"/>
            <a:ext cx="1070963" cy="107096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B75AF88-462A-6346-9965-5AC7C4701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4412" y="4106046"/>
            <a:ext cx="1274604" cy="12746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73D144-527E-4A4D-B44F-E9D9713CC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1055" y="4171848"/>
            <a:ext cx="1143000" cy="1143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97C4F8-7A70-B044-81B4-BE6D9CF32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6421" y="3653280"/>
            <a:ext cx="2180137" cy="21801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FB67D57-F314-6F40-BDBE-6710739B7062}"/>
              </a:ext>
            </a:extLst>
          </p:cNvPr>
          <p:cNvSpPr txBox="1"/>
          <p:nvPr/>
        </p:nvSpPr>
        <p:spPr>
          <a:xfrm>
            <a:off x="492592" y="455868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26BBC3-A13B-B745-A286-F90FA415947B}"/>
              </a:ext>
            </a:extLst>
          </p:cNvPr>
          <p:cNvSpPr txBox="1"/>
          <p:nvPr/>
        </p:nvSpPr>
        <p:spPr>
          <a:xfrm>
            <a:off x="492593" y="233111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1</a:t>
            </a:r>
          </a:p>
        </p:txBody>
      </p:sp>
      <p:sp>
        <p:nvSpPr>
          <p:cNvPr id="45" name="TextBox 8">
            <a:extLst>
              <a:ext uri="{FF2B5EF4-FFF2-40B4-BE49-F238E27FC236}">
                <a16:creationId xmlns:a16="http://schemas.microsoft.com/office/drawing/2014/main" id="{8AC2ED10-CD1F-974C-BEAE-2355DB1C0305}"/>
              </a:ext>
            </a:extLst>
          </p:cNvPr>
          <p:cNvSpPr txBox="1"/>
          <p:nvPr/>
        </p:nvSpPr>
        <p:spPr>
          <a:xfrm>
            <a:off x="3836286" y="3328754"/>
            <a:ext cx="1292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AGILE</a:t>
            </a:r>
            <a:endParaRPr sz="1800" dirty="0"/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40D92190-01C2-164D-B691-F82361CCF82E}"/>
              </a:ext>
            </a:extLst>
          </p:cNvPr>
          <p:cNvSpPr txBox="1"/>
          <p:nvPr/>
        </p:nvSpPr>
        <p:spPr>
          <a:xfrm>
            <a:off x="7687373" y="3190255"/>
            <a:ext cx="129286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TRELLO</a:t>
            </a:r>
          </a:p>
          <a:p>
            <a:r>
              <a:rPr lang="en-US" sz="1800" dirty="0"/>
              <a:t>PM TOOL</a:t>
            </a:r>
            <a:endParaRPr sz="1800" dirty="0"/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0BB78266-807F-914F-A5D0-0B03AC532F5E}"/>
              </a:ext>
            </a:extLst>
          </p:cNvPr>
          <p:cNvSpPr txBox="1"/>
          <p:nvPr/>
        </p:nvSpPr>
        <p:spPr>
          <a:xfrm>
            <a:off x="2294412" y="5602584"/>
            <a:ext cx="1292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SQL</a:t>
            </a:r>
            <a:endParaRPr sz="1800" dirty="0"/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6AA826BF-9641-3C41-93F7-13488E65A0A4}"/>
              </a:ext>
            </a:extLst>
          </p:cNvPr>
          <p:cNvSpPr txBox="1"/>
          <p:nvPr/>
        </p:nvSpPr>
        <p:spPr>
          <a:xfrm>
            <a:off x="5396420" y="5464085"/>
            <a:ext cx="218013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NETWORK</a:t>
            </a:r>
          </a:p>
          <a:p>
            <a:r>
              <a:rPr lang="en-US" sz="1800" dirty="0"/>
              <a:t>FUNDAMENTALS</a:t>
            </a:r>
            <a:endParaRPr sz="1800" dirty="0"/>
          </a:p>
        </p:txBody>
      </p:sp>
      <p:sp>
        <p:nvSpPr>
          <p:cNvPr id="49" name="TextBox 8">
            <a:extLst>
              <a:ext uri="{FF2B5EF4-FFF2-40B4-BE49-F238E27FC236}">
                <a16:creationId xmlns:a16="http://schemas.microsoft.com/office/drawing/2014/main" id="{2BA70B76-1881-6B41-A2AC-0F94C4F5ED64}"/>
              </a:ext>
            </a:extLst>
          </p:cNvPr>
          <p:cNvSpPr txBox="1"/>
          <p:nvPr/>
        </p:nvSpPr>
        <p:spPr>
          <a:xfrm>
            <a:off x="8572486" y="5464085"/>
            <a:ext cx="218013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CLOUD</a:t>
            </a:r>
          </a:p>
          <a:p>
            <a:r>
              <a:rPr lang="en-US" sz="1800" dirty="0"/>
              <a:t>FUNDAMENTALS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14477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Program Overview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FBEF8-00AF-B041-A87E-E4CA6F40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231" y="3888556"/>
            <a:ext cx="1709587" cy="1709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2F0571-A471-5041-8844-CD306F4CD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884" y="4014834"/>
            <a:ext cx="1457030" cy="14570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498D7E-AFD5-3944-AA3E-974F38828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318" y="3888555"/>
            <a:ext cx="1235847" cy="17095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1555F47-E0EC-AF4B-AA33-FEC1922B7CDA}"/>
              </a:ext>
            </a:extLst>
          </p:cNvPr>
          <p:cNvSpPr txBox="1"/>
          <p:nvPr/>
        </p:nvSpPr>
        <p:spPr>
          <a:xfrm>
            <a:off x="492593" y="233111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E645F7-8F63-5747-A57B-3D472A52D1D6}"/>
              </a:ext>
            </a:extLst>
          </p:cNvPr>
          <p:cNvSpPr txBox="1"/>
          <p:nvPr/>
        </p:nvSpPr>
        <p:spPr>
          <a:xfrm>
            <a:off x="492592" y="455868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4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B41A9DA-828A-A641-9534-0BB63BFFB8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24097" y="1896850"/>
            <a:ext cx="1274604" cy="12746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1AC2B7-7A2C-054A-869D-8AD5B0DC8E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3359" y="1939875"/>
            <a:ext cx="1151806" cy="11518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0FDE77E-54CC-0E4C-9A05-8559680827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776" y="1909188"/>
            <a:ext cx="1213181" cy="1213181"/>
          </a:xfrm>
          <a:prstGeom prst="rect">
            <a:avLst/>
          </a:prstGeom>
        </p:spPr>
      </p:pic>
      <p:sp>
        <p:nvSpPr>
          <p:cNvPr id="38" name="TextBox 8">
            <a:extLst>
              <a:ext uri="{FF2B5EF4-FFF2-40B4-BE49-F238E27FC236}">
                <a16:creationId xmlns:a16="http://schemas.microsoft.com/office/drawing/2014/main" id="{4CC8703F-21AB-0A4A-B096-90FD697777B7}"/>
              </a:ext>
            </a:extLst>
          </p:cNvPr>
          <p:cNvSpPr txBox="1"/>
          <p:nvPr/>
        </p:nvSpPr>
        <p:spPr>
          <a:xfrm>
            <a:off x="2294412" y="5582960"/>
            <a:ext cx="1292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JENKINS</a:t>
            </a:r>
            <a:endParaRPr sz="1800" dirty="0"/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A90214A0-2372-5642-B200-5B88F6205EB9}"/>
              </a:ext>
            </a:extLst>
          </p:cNvPr>
          <p:cNvSpPr txBox="1"/>
          <p:nvPr/>
        </p:nvSpPr>
        <p:spPr>
          <a:xfrm>
            <a:off x="5879847" y="5582960"/>
            <a:ext cx="111835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GIT</a:t>
            </a:r>
            <a:endParaRPr sz="1800" dirty="0"/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3F6A8726-F34B-E04A-B01E-CDD46A4FB2F2}"/>
              </a:ext>
            </a:extLst>
          </p:cNvPr>
          <p:cNvSpPr txBox="1"/>
          <p:nvPr/>
        </p:nvSpPr>
        <p:spPr>
          <a:xfrm>
            <a:off x="9083125" y="5444461"/>
            <a:ext cx="218013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CLOUD</a:t>
            </a:r>
          </a:p>
          <a:p>
            <a:r>
              <a:rPr lang="en-US" sz="1800" dirty="0"/>
              <a:t>FUNDAMENTALS</a:t>
            </a:r>
            <a:endParaRPr sz="1800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C774940-42D1-F445-9843-B06B8F228B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27568" y="1884819"/>
            <a:ext cx="1261918" cy="1261918"/>
          </a:xfrm>
          <a:prstGeom prst="rect">
            <a:avLst/>
          </a:prstGeom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E20DCA7F-5AC0-FF44-9159-EBF47857564A}"/>
              </a:ext>
            </a:extLst>
          </p:cNvPr>
          <p:cNvSpPr txBox="1"/>
          <p:nvPr/>
        </p:nvSpPr>
        <p:spPr>
          <a:xfrm>
            <a:off x="7144636" y="3146737"/>
            <a:ext cx="102778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GitHub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5DF197BC-7738-B64D-AE36-B9B436050E51}"/>
              </a:ext>
            </a:extLst>
          </p:cNvPr>
          <p:cNvSpPr txBox="1"/>
          <p:nvPr/>
        </p:nvSpPr>
        <p:spPr>
          <a:xfrm>
            <a:off x="2393359" y="3153080"/>
            <a:ext cx="1292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PYTHON</a:t>
            </a:r>
            <a:endParaRPr sz="1800" dirty="0"/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FE555F30-364F-C344-BA12-CEC9ED38F584}"/>
              </a:ext>
            </a:extLst>
          </p:cNvPr>
          <p:cNvSpPr txBox="1"/>
          <p:nvPr/>
        </p:nvSpPr>
        <p:spPr>
          <a:xfrm>
            <a:off x="4727189" y="3171454"/>
            <a:ext cx="111835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CI/CD</a:t>
            </a:r>
            <a:endParaRPr sz="1800" dirty="0"/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id="{54CB3DBE-D20A-DE45-821E-2F2ADAB2DEDB}"/>
              </a:ext>
            </a:extLst>
          </p:cNvPr>
          <p:cNvSpPr txBox="1"/>
          <p:nvPr/>
        </p:nvSpPr>
        <p:spPr>
          <a:xfrm>
            <a:off x="9485802" y="3153359"/>
            <a:ext cx="11511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 err="1"/>
              <a:t>PyMySQL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41267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Program Overview</a:t>
            </a:r>
            <a:endParaRPr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55F47-E0EC-AF4B-AA33-FEC1922B7CDA}"/>
              </a:ext>
            </a:extLst>
          </p:cNvPr>
          <p:cNvSpPr txBox="1"/>
          <p:nvPr/>
        </p:nvSpPr>
        <p:spPr>
          <a:xfrm>
            <a:off x="492593" y="32443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71289-967B-7945-B3B3-6AF648542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990" y="3134550"/>
            <a:ext cx="1816544" cy="58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6B2A8-C539-2744-920E-BD74D14B1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088" y="3148628"/>
            <a:ext cx="2578323" cy="56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AD1FFE-0DC1-6749-A8DC-7C4CE5698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966" y="2923228"/>
            <a:ext cx="2584862" cy="1011543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E607C011-A953-3442-8BB6-4CF91DF49169}"/>
              </a:ext>
            </a:extLst>
          </p:cNvPr>
          <p:cNvSpPr txBox="1"/>
          <p:nvPr/>
        </p:nvSpPr>
        <p:spPr>
          <a:xfrm>
            <a:off x="2135331" y="4098543"/>
            <a:ext cx="166786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JENKINS</a:t>
            </a:r>
          </a:p>
          <a:p>
            <a:r>
              <a:rPr lang="en-US" sz="1800" dirty="0"/>
              <a:t>INTEGRATION</a:t>
            </a:r>
            <a:endParaRPr sz="1800" dirty="0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8758625B-AB09-7841-8428-40375C5DE396}"/>
              </a:ext>
            </a:extLst>
          </p:cNvPr>
          <p:cNvSpPr txBox="1"/>
          <p:nvPr/>
        </p:nvSpPr>
        <p:spPr>
          <a:xfrm>
            <a:off x="5357289" y="4237042"/>
            <a:ext cx="148992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GUNICORN</a:t>
            </a:r>
            <a:endParaRPr sz="1800" dirty="0"/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D020BF57-1BFD-1E49-8EBC-762688F4350C}"/>
              </a:ext>
            </a:extLst>
          </p:cNvPr>
          <p:cNvSpPr txBox="1"/>
          <p:nvPr/>
        </p:nvSpPr>
        <p:spPr>
          <a:xfrm>
            <a:off x="8529329" y="4237042"/>
            <a:ext cx="218013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FLASK TESTING</a:t>
            </a:r>
          </a:p>
        </p:txBody>
      </p:sp>
    </p:spTree>
    <p:extLst>
      <p:ext uri="{BB962C8B-B14F-4D97-AF65-F5344CB8AC3E}">
        <p14:creationId xmlns:p14="http://schemas.microsoft.com/office/powerpoint/2010/main" val="179126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Box 8"/>
          <p:cNvSpPr txBox="1"/>
          <p:nvPr/>
        </p:nvSpPr>
        <p:spPr>
          <a:xfrm>
            <a:off x="2438400" y="4343400"/>
            <a:ext cx="731520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 web application that can add books and reviews was created</a:t>
            </a:r>
            <a:endParaRPr dirty="0"/>
          </a:p>
        </p:txBody>
      </p:sp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Project - Book Application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BABAA7-6AAF-0544-93CD-7BA1E2B0D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292" y="1717738"/>
            <a:ext cx="3889416" cy="24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5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4E8509-57B1-4F4A-B12E-0DD2A24259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3253" y="359091"/>
            <a:ext cx="9885494" cy="6139818"/>
          </a:xfrm>
        </p:spPr>
      </p:pic>
    </p:spTree>
    <p:extLst>
      <p:ext uri="{BB962C8B-B14F-4D97-AF65-F5344CB8AC3E}">
        <p14:creationId xmlns:p14="http://schemas.microsoft.com/office/powerpoint/2010/main" val="4191524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1DFA76-BBD0-9542-BFD6-E06C58E04AE6}"/>
              </a:ext>
            </a:extLst>
          </p:cNvPr>
          <p:cNvSpPr/>
          <p:nvPr/>
        </p:nvSpPr>
        <p:spPr>
          <a:xfrm>
            <a:off x="3505200" y="3299988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register if I am not a user so that I can use all the features of the application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5235A7-48DA-1E4D-BE2D-761A829D440D}"/>
              </a:ext>
            </a:extLst>
          </p:cNvPr>
          <p:cNvSpPr/>
          <p:nvPr/>
        </p:nvSpPr>
        <p:spPr>
          <a:xfrm>
            <a:off x="838198" y="368284"/>
            <a:ext cx="10515600" cy="762488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THEME</a:t>
            </a:r>
            <a:r>
              <a:rPr lang="en-US" dirty="0"/>
              <a:t> Create a CRUD Application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B2C5723-38EF-A14F-8910-8987A0ABE97F}"/>
              </a:ext>
            </a:extLst>
          </p:cNvPr>
          <p:cNvSpPr/>
          <p:nvPr/>
        </p:nvSpPr>
        <p:spPr>
          <a:xfrm>
            <a:off x="3505200" y="4046000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log in so that I can access all the features of the application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E5F97EA-0D1A-8D4D-966E-6440C683F68E}"/>
              </a:ext>
            </a:extLst>
          </p:cNvPr>
          <p:cNvSpPr/>
          <p:nvPr/>
        </p:nvSpPr>
        <p:spPr>
          <a:xfrm>
            <a:off x="3505200" y="4792012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change my account details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138CCCF-4772-1948-A96E-103585898546}"/>
              </a:ext>
            </a:extLst>
          </p:cNvPr>
          <p:cNvSpPr/>
          <p:nvPr/>
        </p:nvSpPr>
        <p:spPr>
          <a:xfrm>
            <a:off x="838198" y="1293294"/>
            <a:ext cx="10515600" cy="77216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Web Application that has Book Reviews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4009CB-D2E5-634B-B789-72BC520AC8FB}"/>
              </a:ext>
            </a:extLst>
          </p:cNvPr>
          <p:cNvSpPr/>
          <p:nvPr/>
        </p:nvSpPr>
        <p:spPr>
          <a:xfrm>
            <a:off x="3505200" y="2227981"/>
            <a:ext cx="5181600" cy="7624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  <a:lumMod val="60000"/>
                </a:schemeClr>
              </a:gs>
              <a:gs pos="50000">
                <a:schemeClr val="accent6">
                  <a:shade val="67500"/>
                  <a:satMod val="115000"/>
                  <a:lumMod val="65000"/>
                </a:schemeClr>
              </a:gs>
              <a:gs pos="100000">
                <a:schemeClr val="accent6">
                  <a:shade val="100000"/>
                  <a:satMod val="115000"/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access all features of the application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E52715-578B-A74A-8432-8301B906D063}"/>
              </a:ext>
            </a:extLst>
          </p:cNvPr>
          <p:cNvSpPr/>
          <p:nvPr/>
        </p:nvSpPr>
        <p:spPr>
          <a:xfrm>
            <a:off x="3505200" y="5538025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all my content to have my username attached to it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3ADB11-E6EE-3844-ABFD-4862B2CDC012}"/>
              </a:ext>
            </a:extLst>
          </p:cNvPr>
          <p:cNvSpPr/>
          <p:nvPr/>
        </p:nvSpPr>
        <p:spPr>
          <a:xfrm>
            <a:off x="3419826" y="5479529"/>
            <a:ext cx="5339166" cy="762489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A9582D-3FF8-DD49-9FA0-C5EF53501F52}"/>
              </a:ext>
            </a:extLst>
          </p:cNvPr>
          <p:cNvSpPr txBox="1"/>
          <p:nvPr/>
        </p:nvSpPr>
        <p:spPr>
          <a:xfrm>
            <a:off x="807541" y="5301353"/>
            <a:ext cx="176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Backlog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AD81FE-A1A9-5B4A-A396-0D063100C741}"/>
              </a:ext>
            </a:extLst>
          </p:cNvPr>
          <p:cNvSpPr txBox="1"/>
          <p:nvPr/>
        </p:nvSpPr>
        <p:spPr>
          <a:xfrm>
            <a:off x="838198" y="3802386"/>
            <a:ext cx="176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backlog</a:t>
            </a:r>
          </a:p>
        </p:txBody>
      </p:sp>
    </p:spTree>
    <p:extLst>
      <p:ext uri="{BB962C8B-B14F-4D97-AF65-F5344CB8AC3E}">
        <p14:creationId xmlns:p14="http://schemas.microsoft.com/office/powerpoint/2010/main" val="1791572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1DFA76-BBD0-9542-BFD6-E06C58E04AE6}"/>
              </a:ext>
            </a:extLst>
          </p:cNvPr>
          <p:cNvSpPr/>
          <p:nvPr/>
        </p:nvSpPr>
        <p:spPr>
          <a:xfrm>
            <a:off x="838198" y="3299988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read a list of reviews so that I can select book reviews to read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5235A7-48DA-1E4D-BE2D-761A829D440D}"/>
              </a:ext>
            </a:extLst>
          </p:cNvPr>
          <p:cNvSpPr/>
          <p:nvPr/>
        </p:nvSpPr>
        <p:spPr>
          <a:xfrm>
            <a:off x="838198" y="368284"/>
            <a:ext cx="10515600" cy="762488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THEME</a:t>
            </a:r>
            <a:r>
              <a:rPr lang="en-US" dirty="0"/>
              <a:t> Create a CRUD Application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B2C5723-38EF-A14F-8910-8987A0ABE97F}"/>
              </a:ext>
            </a:extLst>
          </p:cNvPr>
          <p:cNvSpPr/>
          <p:nvPr/>
        </p:nvSpPr>
        <p:spPr>
          <a:xfrm>
            <a:off x="838198" y="4046000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write, edit and delete my reviews so that I share my opinions and make changes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E5F97EA-0D1A-8D4D-966E-6440C683F68E}"/>
              </a:ext>
            </a:extLst>
          </p:cNvPr>
          <p:cNvSpPr/>
          <p:nvPr/>
        </p:nvSpPr>
        <p:spPr>
          <a:xfrm>
            <a:off x="838198" y="4792012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rate books so that I can share my opinions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138CCCF-4772-1948-A96E-103585898546}"/>
              </a:ext>
            </a:extLst>
          </p:cNvPr>
          <p:cNvSpPr/>
          <p:nvPr/>
        </p:nvSpPr>
        <p:spPr>
          <a:xfrm>
            <a:off x="838198" y="1293294"/>
            <a:ext cx="10515600" cy="77216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Web Application that has Book Reviews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D861F0-0146-CD48-97E5-46C722AEB1EB}"/>
              </a:ext>
            </a:extLst>
          </p:cNvPr>
          <p:cNvGrpSpPr/>
          <p:nvPr/>
        </p:nvGrpSpPr>
        <p:grpSpPr>
          <a:xfrm>
            <a:off x="838198" y="2227981"/>
            <a:ext cx="10515600" cy="762488"/>
            <a:chOff x="838198" y="2227981"/>
            <a:chExt cx="10515600" cy="76248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84009CB-D2E5-634B-B789-72BC520AC8FB}"/>
                </a:ext>
              </a:extLst>
            </p:cNvPr>
            <p:cNvSpPr/>
            <p:nvPr/>
          </p:nvSpPr>
          <p:spPr>
            <a:xfrm>
              <a:off x="838198" y="2227981"/>
              <a:ext cx="5181600" cy="762488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  <a:lumMod val="60000"/>
                  </a:schemeClr>
                </a:gs>
                <a:gs pos="50000">
                  <a:schemeClr val="accent6">
                    <a:shade val="67500"/>
                    <a:satMod val="115000"/>
                    <a:lumMod val="65000"/>
                  </a:schemeClr>
                </a:gs>
                <a:gs pos="100000">
                  <a:schemeClr val="accent6">
                    <a:shade val="100000"/>
                    <a:satMod val="115000"/>
                    <a:lumMod val="8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 Want to Read a Review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877393B4-8CD4-9A49-B668-0CF630466FE4}"/>
                </a:ext>
              </a:extLst>
            </p:cNvPr>
            <p:cNvSpPr/>
            <p:nvPr/>
          </p:nvSpPr>
          <p:spPr>
            <a:xfrm>
              <a:off x="6172198" y="2227981"/>
              <a:ext cx="5181600" cy="762488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  <a:lumMod val="60000"/>
                  </a:schemeClr>
                </a:gs>
                <a:gs pos="50000">
                  <a:schemeClr val="accent6">
                    <a:shade val="67500"/>
                    <a:satMod val="115000"/>
                    <a:lumMod val="65000"/>
                  </a:schemeClr>
                </a:gs>
                <a:gs pos="100000">
                  <a:schemeClr val="accent6">
                    <a:shade val="100000"/>
                    <a:satMod val="115000"/>
                    <a:lumMod val="8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 Want to Discover New Books</a:t>
              </a: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E52715-578B-A74A-8432-8301B906D063}"/>
              </a:ext>
            </a:extLst>
          </p:cNvPr>
          <p:cNvSpPr/>
          <p:nvPr/>
        </p:nvSpPr>
        <p:spPr>
          <a:xfrm>
            <a:off x="838198" y="5538025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see the rating of books so that I can assess how good the book is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3DBDFF0-60AC-7648-9A69-9923079F1F50}"/>
              </a:ext>
            </a:extLst>
          </p:cNvPr>
          <p:cNvSpPr/>
          <p:nvPr/>
        </p:nvSpPr>
        <p:spPr>
          <a:xfrm>
            <a:off x="6172198" y="3299988"/>
            <a:ext cx="5181600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read a list of books so that I can discover new books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606D2B7-5A39-2447-8C33-F1F77522FD4B}"/>
              </a:ext>
            </a:extLst>
          </p:cNvPr>
          <p:cNvSpPr/>
          <p:nvPr/>
        </p:nvSpPr>
        <p:spPr>
          <a:xfrm>
            <a:off x="6172198" y="4362153"/>
            <a:ext cx="5181600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add books that I have written or published so others can discover those books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CC94AB-92FB-C643-8ECC-4EC7C21A6CA9}"/>
              </a:ext>
            </a:extLst>
          </p:cNvPr>
          <p:cNvSpPr/>
          <p:nvPr/>
        </p:nvSpPr>
        <p:spPr>
          <a:xfrm>
            <a:off x="6172198" y="5424317"/>
            <a:ext cx="5181600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make edit and delete books so that I can makes changes and updates</a:t>
            </a:r>
          </a:p>
        </p:txBody>
      </p:sp>
    </p:spTree>
    <p:extLst>
      <p:ext uri="{BB962C8B-B14F-4D97-AF65-F5344CB8AC3E}">
        <p14:creationId xmlns:p14="http://schemas.microsoft.com/office/powerpoint/2010/main" val="3610543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530</Words>
  <Application>Microsoft Macintosh PowerPoint</Application>
  <PresentationFormat>Widescreen</PresentationFormat>
  <Paragraphs>118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Program Overview</vt:lpstr>
      <vt:lpstr>Program Overview</vt:lpstr>
      <vt:lpstr>Program Overview</vt:lpstr>
      <vt:lpstr>Project - Book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- Book Application</vt:lpstr>
      <vt:lpstr>PowerPoint Presentation</vt:lpstr>
      <vt:lpstr>Risk Assessment</vt:lpstr>
      <vt:lpstr>Revised Entity Relationship Diagram</vt:lpstr>
      <vt:lpstr>Test Log</vt:lpstr>
      <vt:lpstr>CI Pipeline</vt:lpstr>
      <vt:lpstr>Demonstration - Application</vt:lpstr>
      <vt:lpstr>Demonstration - Jenkins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Shuaib Hussain</dc:creator>
  <cp:lastModifiedBy>Shuaib Hussain</cp:lastModifiedBy>
  <cp:revision>18</cp:revision>
  <dcterms:created xsi:type="dcterms:W3CDTF">2019-12-08T20:57:13Z</dcterms:created>
  <dcterms:modified xsi:type="dcterms:W3CDTF">2019-12-08T23:30:47Z</dcterms:modified>
</cp:coreProperties>
</file>